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9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173635-975B-CFEC-DF70-AF082AF4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6256000" cy="91422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F2DCAAC-BCB0-D334-0BD7-A3BAABD37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CAEFD1C-EBA1-E60C-3959-A72B328B1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7A87984-B502-4B60-DF49-30308BD22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4F1EE547-2856-75F6-EB36-E548E3208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ABE9CABD-9C98-1102-AAFE-1FA16EC08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7250C51-9222-7BD9-2CF3-B1D9118DB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9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6AFCFC-6829-1FEB-3557-F332E7789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EC46510-58AB-9FD1-3FCF-4633B1D96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2C581E2-B2AF-85C4-D769-09E570701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964858E-79C5-6B90-C4B9-FAC73565C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770856B-F775-EC98-01DB-BF9250419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D954B5A-5672-9590-9B64-67CAE46CA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5969B3D-5C47-3034-BCF2-ADAF049BB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11359C2-9173-9ABE-DA60-C6B5DF44A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Personalizado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Julio Cantero</dc:creator>
  <cp:lastModifiedBy>Julio Cantero</cp:lastModifiedBy>
  <cp:revision>2</cp:revision>
  <dcterms:created xsi:type="dcterms:W3CDTF">2006-08-16T00:00:00Z</dcterms:created>
  <dcterms:modified xsi:type="dcterms:W3CDTF">2026-05-17T00:14:46Z</dcterms:modified>
</cp:coreProperties>
</file>