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70" r:id="rId5"/>
    <p:sldId id="269" r:id="rId6"/>
    <p:sldId id="268" r:id="rId7"/>
    <p:sldId id="267" r:id="rId8"/>
    <p:sldId id="265" r:id="rId9"/>
    <p:sldId id="266" r:id="rId10"/>
    <p:sldId id="264" r:id="rId11"/>
    <p:sldId id="263" r:id="rId12"/>
    <p:sldId id="259" r:id="rId13"/>
    <p:sldId id="260" r:id="rId14"/>
    <p:sldId id="261" r:id="rId15"/>
    <p:sldId id="262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139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2F60F-70D9-4181-B77F-3B9184113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92B31B-143F-4A5E-82D1-5BE777B2D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B9A1C1-D25C-4ADD-9793-B9EC361E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BCC057-F0F7-4FE2-9B8A-17DACAE1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C73410-D32F-4930-9691-C5D00527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235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C2705-897E-48F5-BBC9-838AD7C1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1F683-8B7A-4441-B146-61508207A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49948-F01A-44A9-81F3-AB6E80B1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66A166-0894-4AFD-9DDB-B1149375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371DC-29CF-4B78-A9F0-D3C5EF7D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629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AA868D-5A91-4882-9707-6A9D8F8F3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B7C6E1-A745-4C82-97DA-4DDF2F65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FEF3E-97A7-455D-AB3E-F62BC7E4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633DA-CD83-4582-8C91-EF305B67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AEE1AA-1347-40A4-92D7-1DBBEAB2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833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AE2BE-7996-4EA8-8355-B7A727CC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E6816-F1C8-4649-886E-06052BDC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881BB-D2A1-4F51-B34F-A0596E11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E9A2F0-93E6-41A9-B928-943E60E5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4B01E-90CE-4AB7-8EA6-04858D0E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318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69D86-FA17-4425-A431-AFC44A02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E3611E-4CB3-4AB1-9D24-0F7367866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90CA20-A037-47AB-8C1B-0A3DA1BC3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348C10-BE60-471D-889C-26518ADC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3BDE49-74AC-49AC-93C6-46585DE3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773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5C7F6-8F27-4FAD-AC89-4924C4B9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14EE08-A9DF-4B2B-B4AB-2924AEA48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EA4821-6395-4B3F-AE8D-11B1631C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454D72-8465-491F-B59D-6FE2AC8F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3D7535-C27D-4C1C-92AE-F3665E77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E4BC03-62DA-4BCF-957E-8C053103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202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FFC67-CCB8-4D1B-B1F7-AF2C8237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6C0B36-83FE-4F18-8230-0116F95E0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1CA736-B442-422B-B7E4-E37C161A3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BAA8C9-09C3-4090-8E68-613749F3A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859070E-9C0F-4CD4-98AD-92DBE2F11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EB4A8E-C7E9-4BEA-BB7B-3920BFAC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5BD6D6-4B72-429E-832E-AC0D7A74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EC88E7-23A8-4C10-9FC9-5E4BA898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97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66268-B79F-4061-80DF-9E9E1CEC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87EC31-983A-459F-B108-2D30592E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CD5323-B7E0-45FA-92FD-FF5436FC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D60DE3-931C-465C-A5FA-D7A4F391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050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95512C-2E38-47D8-90FF-4B4041E0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0E1E32-79CB-455E-B3B9-1A3EB217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D75D5A-6114-493A-873E-6EF1CB0A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136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A2AA9-C629-4A59-8D8A-B5F28A2D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29D538-F251-46F0-ACF3-434796D63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96AB21-0774-4562-B9D9-EDB8E281A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1E280E-6753-43B7-992C-13531734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BA692-939C-45A5-9D9E-59BECA52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DED50F-FF76-40B7-93E4-1B5F1968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580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ADFB5-DD44-4FDA-A656-C58B261C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E179971-C2DC-42E9-967B-89F8424B6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79A614-C6F7-44AE-B665-DD27A4F1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372156-BEFC-4434-9F84-EA9485CA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0C04DF-690F-4525-92D6-5213A598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380616-5C23-421D-B141-94D101D0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130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A8593B5-1C04-401B-97E2-F9F98260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9C8EB8-B66E-4672-99DA-9F8A1335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44B23E-E988-43C9-AF4F-DD41F2D3D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9C91B-9DD5-4DEB-A037-369BCA8BA084}" type="datetimeFigureOut">
              <a:rPr lang="es-AR" smtClean="0"/>
              <a:t>31/5/2026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1C644B-85B0-45F3-BE26-C0DEE4F19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FD2067-884E-45DA-8299-FBC8DAD14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1B673-7792-4421-82F2-71E6C67294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772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F9AFD3A3-1806-423D-A615-FACF19071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8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Imagen que contiene texto, libro&#10;&#10;Descripción generada automáticamente">
            <a:extLst>
              <a:ext uri="{FF2B5EF4-FFF2-40B4-BE49-F238E27FC236}">
                <a16:creationId xmlns:a16="http://schemas.microsoft.com/office/drawing/2014/main" id="{4E1E007C-B92D-42C5-98AE-DDCCF8116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Texto, Aplicación&#10;&#10;Descripción generada automáticamente">
            <a:extLst>
              <a:ext uri="{FF2B5EF4-FFF2-40B4-BE49-F238E27FC236}">
                <a16:creationId xmlns:a16="http://schemas.microsoft.com/office/drawing/2014/main" id="{4390D6FF-7C7E-4A78-8910-17400FE26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CCF2629E-9E98-42E4-9DAD-98291FAC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5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9DFB71D-E7C0-4301-9A48-70247C83A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70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A63A39B3-B221-4E7B-9234-E72D0847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8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FACD0502-AF51-4E40-AF4A-24B6349F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0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B20F5EF-6B99-41B8-A548-F7E2489CA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F0414C68-79B6-4A2F-A8BA-48A46BCA8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8A7DA610-3D80-4957-9AB2-7310D9B35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A820411A-A9B8-4B43-9A1D-4458D1E1D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1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21FC0203-F6DE-42EF-ABC1-956F82CB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3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A055BA16-1F38-40A2-A59E-BA596AE35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0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6FC2D2E-25B4-4C6A-A821-2DBEA870C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734E5071-1F4B-407E-9B66-65C06620B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3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Panorámica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Cantero</dc:creator>
  <cp:lastModifiedBy>Julio Cantero</cp:lastModifiedBy>
  <cp:revision>1</cp:revision>
  <dcterms:created xsi:type="dcterms:W3CDTF">2026-05-31T13:32:40Z</dcterms:created>
  <dcterms:modified xsi:type="dcterms:W3CDTF">2026-05-31T13:40:21Z</dcterms:modified>
</cp:coreProperties>
</file>