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5" d="100"/>
          <a:sy n="75" d="100"/>
        </p:scale>
        <p:origin x="95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173635-975B-CFEC-DF70-AF082AF49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6256000" cy="91422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5F2DCAAC-BCB0-D334-0BD7-A3BAABD37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2CAEFD1C-EBA1-E60C-3959-A72B328B1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D7A87984-B502-4B60-DF49-30308BD22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4F1EE547-2856-75F6-EB36-E548E3208C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ABE9CABD-9C98-1102-AAFE-1FA16EC08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B7250C51-9222-7BD9-2CF3-B1D9118DB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94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C6AFCFC-6829-1FEB-3557-F332E7789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EC46510-58AB-9FD1-3FCF-4633B1D96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2C581E2-B2AF-85C4-D769-09E5707014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964858E-79C5-6B90-C4B9-FAC73565C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4770856B-F775-EC98-01DB-BF9250419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D954B5A-5672-9590-9B64-67CAE46CA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5969B3D-5C47-3034-BCF2-ADAF049B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032" y="0"/>
            <a:ext cx="16251936" cy="9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C11359C2-9173-9ABE-DA60-C6B5DF44A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709"/>
            <a:ext cx="16255980" cy="914229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Personalizado</PresentationFormat>
  <Paragraphs>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Julio Cantero</dc:creator>
  <cp:lastModifiedBy>Julio Cantero</cp:lastModifiedBy>
  <cp:revision>2</cp:revision>
  <dcterms:created xsi:type="dcterms:W3CDTF">2006-08-16T00:00:00Z</dcterms:created>
  <dcterms:modified xsi:type="dcterms:W3CDTF">2026-05-17T00:14:46Z</dcterms:modified>
</cp:coreProperties>
</file>