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8" r:id="rId4"/>
    <p:sldId id="258" r:id="rId5"/>
    <p:sldId id="262" r:id="rId6"/>
    <p:sldId id="260" r:id="rId7"/>
    <p:sldId id="266" r:id="rId8"/>
    <p:sldId id="263" r:id="rId9"/>
    <p:sldId id="264" r:id="rId10"/>
    <p:sldId id="280" r:id="rId11"/>
    <p:sldId id="267" r:id="rId12"/>
    <p:sldId id="259" r:id="rId13"/>
    <p:sldId id="268" r:id="rId14"/>
    <p:sldId id="269" r:id="rId15"/>
    <p:sldId id="270" r:id="rId16"/>
    <p:sldId id="271" r:id="rId17"/>
    <p:sldId id="273" r:id="rId18"/>
    <p:sldId id="279" r:id="rId19"/>
    <p:sldId id="274" r:id="rId20"/>
    <p:sldId id="275" r:id="rId21"/>
    <p:sldId id="261" r:id="rId22"/>
    <p:sldId id="265" r:id="rId23"/>
    <p:sldId id="272" r:id="rId24"/>
    <p:sldId id="277" r:id="rId25"/>
    <p:sldId id="276" r:id="rId2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4660"/>
  </p:normalViewPr>
  <p:slideViewPr>
    <p:cSldViewPr snapToGrid="0">
      <p:cViewPr varScale="1">
        <p:scale>
          <a:sx n="91" d="100"/>
          <a:sy n="91" d="100"/>
        </p:scale>
        <p:origin x="24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CB480-83CB-7D7F-F472-4A24B445B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D29DDA-3859-9D55-FCF1-84E154D43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38F54-A92C-B026-1A65-9881FC643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1841-118D-4A2B-BDA4-95ACCD03A269}" type="datetimeFigureOut">
              <a:rPr lang="es-AR" smtClean="0"/>
              <a:t>31/3/2026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ECB627-89B5-A641-1269-F9F136E4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A8B4D7-DF54-19C0-CAE7-2D7DA1E7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E729-8CCD-48B2-89EB-09A2053846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84503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8933C3-1638-05A9-A8E7-3631425D5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43A0F9-23BC-92E2-0416-57BDCF83C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3B471D-59E5-6525-E237-3399A4457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1841-118D-4A2B-BDA4-95ACCD03A269}" type="datetimeFigureOut">
              <a:rPr lang="es-AR" smtClean="0"/>
              <a:t>31/3/2026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3DEFD3-81BF-FD1E-1A64-16EFDEA56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22F76B-058B-249D-7B9A-83ED89629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E729-8CCD-48B2-89EB-09A2053846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176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B91550-6596-D0C9-55CA-C71487A43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22C2C1-FFB5-6188-8CEE-15E39367F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0F90BB-92B7-FC5D-DC7A-0EF0AC50F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1841-118D-4A2B-BDA4-95ACCD03A269}" type="datetimeFigureOut">
              <a:rPr lang="es-AR" smtClean="0"/>
              <a:t>31/3/2026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B5E09B-FEED-1621-8E67-58A1A142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A9115D-B7C4-1B41-4E58-71136BC9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E729-8CCD-48B2-89EB-09A2053846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729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FBF4D-9ECB-D857-F053-CFE6A131C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F69194-3538-8C63-5971-9F2AEC450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FC091E-0FC4-F69A-5FDF-DD9F2345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1841-118D-4A2B-BDA4-95ACCD03A269}" type="datetimeFigureOut">
              <a:rPr lang="es-AR" smtClean="0"/>
              <a:t>31/3/2026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EE3500-CC76-5156-DA4F-4025B1F9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93FF4A-2E92-F41A-380E-7757368B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E729-8CCD-48B2-89EB-09A2053846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5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9ABF-C97E-5388-9A9A-92A8D1AD6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D5DD40-CE3C-E503-D8C1-F1DD5493A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0076AA-22A0-486E-3F6F-5737C599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1841-118D-4A2B-BDA4-95ACCD03A269}" type="datetimeFigureOut">
              <a:rPr lang="es-AR" smtClean="0"/>
              <a:t>31/3/2026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E7151A-0B3D-0780-214F-BA5D6D87A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89D7A5-81B0-621A-B321-71CBE7DC8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E729-8CCD-48B2-89EB-09A2053846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459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E9DA9B-175E-E7E8-45B5-9C2C60863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6012F1-0CB5-E109-40B2-2FC81D06B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9F979D-6F34-0892-6FCA-9C37212F5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BB729B-9D3E-1B54-5965-D451E0897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1841-118D-4A2B-BDA4-95ACCD03A269}" type="datetimeFigureOut">
              <a:rPr lang="es-AR" smtClean="0"/>
              <a:t>31/3/2026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1F1603-2491-0A83-723B-CCE34F44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D518C6-9099-B64C-FD8F-6899A8EE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E729-8CCD-48B2-89EB-09A2053846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8662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82FD52-7CC2-0AD1-F027-A41F7147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863BC5-A3F6-D079-4F42-B845E2F59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9D95F4-7D1F-5D17-2C2B-632C2E862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AD08D1-2F37-0F21-8FD8-90FCAA066E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816DAC-4860-B3AA-E465-C7DED612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EA5D802-3119-936D-9855-241B414F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1841-118D-4A2B-BDA4-95ACCD03A269}" type="datetimeFigureOut">
              <a:rPr lang="es-AR" smtClean="0"/>
              <a:t>31/3/2026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288A40-BC82-6512-CB97-BCAF85BC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B6645A-343B-C515-C0F3-99317F14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E729-8CCD-48B2-89EB-09A2053846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8878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64E297-BAAA-EF60-C1B1-E8D17C43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5B4437-FC48-14C5-3F58-DC6AA006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1841-118D-4A2B-BDA4-95ACCD03A269}" type="datetimeFigureOut">
              <a:rPr lang="es-AR" smtClean="0"/>
              <a:t>31/3/2026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571EFF-AB94-13FD-F6CD-8200325A2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6425F1-DC6E-3B49-CDB8-18541BCA6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E729-8CCD-48B2-89EB-09A2053846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59263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44F315-69B9-06AF-4C65-057046A87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1841-118D-4A2B-BDA4-95ACCD03A269}" type="datetimeFigureOut">
              <a:rPr lang="es-AR" smtClean="0"/>
              <a:t>31/3/2026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96B1CD0-5226-5741-53A0-1EC7B8AA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0E8ACF-7B60-3CCA-B630-F7250A1F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E729-8CCD-48B2-89EB-09A2053846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6818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0C874-17DE-D6C4-278F-BB18F4FC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2360EF-0B0E-D4B5-1766-6C73DF854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6CF3CC-871B-7EA6-B462-699CF5CFD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ED7111-4E93-2EE7-BD90-EC6423E1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1841-118D-4A2B-BDA4-95ACCD03A269}" type="datetimeFigureOut">
              <a:rPr lang="es-AR" smtClean="0"/>
              <a:t>31/3/2026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D3A42A-3662-6BD5-62C4-D0F3BFA3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68DB3C-2D90-614E-DB3A-EC71FAF8A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E729-8CCD-48B2-89EB-09A2053846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1911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8293A-8F4F-6CD3-6D60-88008AFE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C9F3F7-8008-4564-CEED-1C615B7737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12A4C2-0ABA-B68F-D4D2-E19D6AA82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66A4C4-62A4-AEB9-6FF4-A21C2764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1841-118D-4A2B-BDA4-95ACCD03A269}" type="datetimeFigureOut">
              <a:rPr lang="es-AR" smtClean="0"/>
              <a:t>31/3/2026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4EAF7E-1236-97F8-E506-7EB02918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40B88B-9117-6902-FA73-F51F99C0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E729-8CCD-48B2-89EB-09A2053846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720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64EBB4-A86A-6B05-9A9E-D9BBB085C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EE07CB-62BB-4447-4F4D-72086CD97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81CC20-C365-3C5F-B7AB-7687BA880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C91841-118D-4A2B-BDA4-95ACCD03A269}" type="datetimeFigureOut">
              <a:rPr lang="es-AR" smtClean="0"/>
              <a:t>31/3/2026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D6466E-D482-69AC-3393-54295C141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EA632B-7834-46E2-D775-BD493B2D8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8AE729-8CCD-48B2-89EB-09A2053846D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4436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B2AEE-2DC5-D702-CC66-48D4166FF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B3EA43B-E711-E492-0168-8A9390B66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64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DFB73-093F-08C7-0F2B-C841EDAF3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F220FF-AB2E-5040-3245-180898906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2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9804F-8660-76BE-A531-2FCC52804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7CAA8A-6FAA-2E40-9BE4-4A3A30B4F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21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2D03B-9980-DCBF-6F98-072EF2F1F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997A93-7E6F-A5BB-954C-FF5AA9C81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64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AA930-0E46-87EC-DB5C-EBC4D7073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1FC9C1-7CE8-6BD7-90E8-C3B180486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37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EB521-5DFB-E0FF-19BF-E40424C9A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E3CBF2-1A6F-3B3E-B81C-4A1FD47A3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63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D317-98F9-33CC-D561-804D704B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08C1FF-F339-4292-7DF9-DDA1F6B03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0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12BCB-D04C-C52E-2200-E377DB397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132925-B7B6-69F7-234E-A6FF2A408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27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6E01A-3A78-F43A-D9A1-3A5E32F00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6D8FFB-3372-9251-E63E-CC7FD570A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39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5E3243-0457-8590-D349-6EB15EACD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E91732-C211-EA33-BFEB-A535112FB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733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F2E9C-C6EB-D666-E8B0-D044A7A39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79370C-029F-2A49-40A7-3A89B836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07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E30DE96-6E5B-BE63-A622-02F09DB40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58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32B9D-ECE8-715D-8162-B0FB8C223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049B3D-B64A-8843-7F6D-F8BA8DC42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12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AC90F-1AF7-F6AD-C6F1-F4C58D190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FC86BD-B1FF-39E8-0181-20957074C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90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2EF35-68E4-3D46-96D5-713753267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3AB43F-8318-1136-36CC-9435E805B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36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36301-3F89-B94D-00CB-6414D7E6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DF2C6C-FBC1-BA81-0EE9-B8EF11FCD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10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C5E7F-849D-3780-630D-E963E9D46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CDD0E15-6DBA-94C4-DFFA-C8736D31D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68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856CE-701C-B205-154E-40E0C2B5A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53E945-CA20-E397-166F-574478E36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20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3A44C-1F01-6EA5-4F68-7C5186D70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DC63D2-0D07-376D-7D44-7767D7CD2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59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29722-A274-5B4C-F666-8968DAFF9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73DE43-913D-6BE4-49A5-8A45CB83D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748C5-5236-32D1-FC6A-299859EBA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8EBCE67-BCEB-6552-8C91-5FFD20502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6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74500-A997-1E73-A1D5-D8180555B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A92D10-7AE7-5C55-8D55-D59504D6B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08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48927-056E-6A8F-A40A-4632E4224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CECFE5-6290-95D7-3C9C-2A7A389ED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14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75232-27CD-C2CB-50E8-7697FB70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3966B9-8106-E75E-C538-B5FEACB45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76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6BF9B-4580-E27F-A55D-F471DAED9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795C98-0181-C58E-AA12-8C96B352C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643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Panorámica</PresentationFormat>
  <Paragraphs>0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Julio Cantero</dc:creator>
  <cp:lastModifiedBy>Julio Cantero</cp:lastModifiedBy>
  <cp:revision>1</cp:revision>
  <dcterms:created xsi:type="dcterms:W3CDTF">2026-03-31T20:44:59Z</dcterms:created>
  <dcterms:modified xsi:type="dcterms:W3CDTF">2026-03-31T21:08:46Z</dcterms:modified>
</cp:coreProperties>
</file>